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6" r:id="rId3"/>
    <p:sldId id="260" r:id="rId4"/>
    <p:sldId id="258" r:id="rId5"/>
    <p:sldId id="261" r:id="rId6"/>
    <p:sldId id="287" r:id="rId7"/>
    <p:sldId id="288" r:id="rId8"/>
    <p:sldId id="289" r:id="rId9"/>
    <p:sldId id="290" r:id="rId10"/>
    <p:sldId id="265" r:id="rId11"/>
    <p:sldId id="291" r:id="rId12"/>
    <p:sldId id="292" r:id="rId13"/>
    <p:sldId id="295" r:id="rId14"/>
    <p:sldId id="296" r:id="rId15"/>
    <p:sldId id="298" r:id="rId16"/>
    <p:sldId id="297" r:id="rId17"/>
    <p:sldId id="264" r:id="rId18"/>
    <p:sldId id="303" r:id="rId19"/>
    <p:sldId id="299" r:id="rId20"/>
    <p:sldId id="302" r:id="rId21"/>
    <p:sldId id="300" r:id="rId22"/>
    <p:sldId id="301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274" r:id="rId33"/>
    <p:sldId id="273" r:id="rId34"/>
    <p:sldId id="28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E01"/>
    <a:srgbClr val="FCFBF7"/>
    <a:srgbClr val="A6A7A9"/>
    <a:srgbClr val="7C8387"/>
    <a:srgbClr val="EDE5D5"/>
    <a:srgbClr val="D8BEA7"/>
    <a:srgbClr val="FDDE45"/>
    <a:srgbClr val="F8E00E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3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gproject-ba2f9.firebaseapp.com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5029839" y="4897120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육아관련 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app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제작 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김용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35670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개인프로젝트 </a:t>
            </a:r>
            <a:r>
              <a:rPr lang="en-US" altLang="ko-KR" sz="2400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Ari</a:t>
            </a:r>
            <a:endParaRPr lang="ko-KR" altLang="en-US" sz="24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28480" y="1314549"/>
            <a:ext cx="2160000" cy="2160000"/>
          </a:xfrm>
          <a:prstGeom prst="rect">
            <a:avLst/>
          </a:prstGeom>
          <a:solidFill>
            <a:schemeClr val="accent2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544" y="2295692"/>
            <a:ext cx="1059133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톤앤매너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폰트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A7890B5E-D4BA-4774-A970-F0337B64C12D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11065357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6449D3B-1A0A-495F-A0C7-9A0B0BEBCBBA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16018157"/>
              <a:gd name="adj2" fmla="val 5630742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DDEE3-A7F8-4273-8591-3062E1CC0410}"/>
              </a:ext>
            </a:extLst>
          </p:cNvPr>
          <p:cNvSpPr txBox="1"/>
          <p:nvPr/>
        </p:nvSpPr>
        <p:spPr>
          <a:xfrm>
            <a:off x="1647198" y="3016993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</a:t>
            </a:r>
            <a:r>
              <a:rPr lang="en-US" altLang="ko-KR" sz="3200" b="1" dirty="0" smtClean="0">
                <a:solidFill>
                  <a:srgbClr val="40474D"/>
                </a:solidFill>
              </a:rPr>
              <a:t>0%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2775DB12-B950-45AB-9CA5-E4205D947DFF}"/>
              </a:ext>
            </a:extLst>
          </p:cNvPr>
          <p:cNvSpPr txBox="1"/>
          <p:nvPr/>
        </p:nvSpPr>
        <p:spPr>
          <a:xfrm>
            <a:off x="1464727" y="5128734"/>
            <a:ext cx="148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+mn-ea"/>
              </a:rPr>
              <a:t>메인 색상</a:t>
            </a:r>
            <a:endParaRPr lang="en-US" altLang="ko-KR" spc="-150" dirty="0" smtClean="0">
              <a:latin typeface="+mn-ea"/>
            </a:endParaRPr>
          </a:p>
          <a:p>
            <a:pPr algn="ctr"/>
            <a:r>
              <a:rPr lang="en-US" altLang="ko-KR" dirty="0"/>
              <a:t>#</a:t>
            </a:r>
            <a:r>
              <a:rPr lang="en-US" altLang="ko-KR" dirty="0" smtClean="0"/>
              <a:t>e7af47</a:t>
            </a: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7F0F3BCA-6B45-4A5A-905D-B897FFC05DCD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2085EBEB-E495-4465-A341-2A353F8FFF93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878D-E14B-48D2-9448-958D842F9BE7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4AAD7B-AED8-452C-9A15-DEDA00C7FE92}"/>
              </a:ext>
            </a:extLst>
          </p:cNvPr>
          <p:cNvSpPr txBox="1"/>
          <p:nvPr/>
        </p:nvSpPr>
        <p:spPr>
          <a:xfrm>
            <a:off x="5126022" y="512873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257A34-4A41-4859-B324-FB8978CA3A55}"/>
              </a:ext>
            </a:extLst>
          </p:cNvPr>
          <p:cNvCxnSpPr/>
          <p:nvPr/>
        </p:nvCxnSpPr>
        <p:spPr>
          <a:xfrm>
            <a:off x="5815875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원호 20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A5D6EDD0-2EF8-413C-BBD2-E302D1130BBF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21E7FB-7DC7-4F92-8A50-FD0850463F92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DC24AA12-6E60-462D-B338-55E0D44DF2D0}"/>
              </a:ext>
            </a:extLst>
          </p:cNvPr>
          <p:cNvSpPr txBox="1"/>
          <p:nvPr/>
        </p:nvSpPr>
        <p:spPr>
          <a:xfrm>
            <a:off x="9130654" y="512873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2CADFC-39A6-4E86-BFE7-BFC81572A490}"/>
              </a:ext>
            </a:extLst>
          </p:cNvPr>
          <p:cNvCxnSpPr/>
          <p:nvPr/>
        </p:nvCxnSpPr>
        <p:spPr>
          <a:xfrm>
            <a:off x="9798411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B6BF52-73A2-47C5-BA44-5CF4B4B86CC2}"/>
              </a:ext>
            </a:extLst>
          </p:cNvPr>
          <p:cNvSpPr/>
          <p:nvPr/>
        </p:nvSpPr>
        <p:spPr>
          <a:xfrm rot="5400000">
            <a:off x="2130297" y="4622427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100" y="1733048"/>
            <a:ext cx="8626900" cy="51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9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톤앤매너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폰트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A7890B5E-D4BA-4774-A970-F0337B64C12D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11065357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6449D3B-1A0A-495F-A0C7-9A0B0BEBCBBA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16018157"/>
              <a:gd name="adj2" fmla="val 5680827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DDEE3-A7F8-4273-8591-3062E1CC0410}"/>
              </a:ext>
            </a:extLst>
          </p:cNvPr>
          <p:cNvSpPr txBox="1"/>
          <p:nvPr/>
        </p:nvSpPr>
        <p:spPr>
          <a:xfrm>
            <a:off x="1647197" y="3016993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50%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2775DB12-B950-45AB-9CA5-E4205D947DFF}"/>
              </a:ext>
            </a:extLst>
          </p:cNvPr>
          <p:cNvSpPr txBox="1"/>
          <p:nvPr/>
        </p:nvSpPr>
        <p:spPr>
          <a:xfrm>
            <a:off x="1464727" y="5128734"/>
            <a:ext cx="1488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+mn-ea"/>
              </a:rPr>
              <a:t>메인 색상</a:t>
            </a:r>
            <a:endParaRPr lang="en-US" altLang="ko-KR" spc="-150" dirty="0" smtClean="0">
              <a:latin typeface="+mn-ea"/>
            </a:endParaRPr>
          </a:p>
          <a:p>
            <a:pPr algn="ctr"/>
            <a:r>
              <a:rPr lang="en-US" altLang="ko-KR" dirty="0"/>
              <a:t>#e7af47</a:t>
            </a:r>
          </a:p>
          <a:p>
            <a:pPr algn="ctr"/>
            <a:endParaRPr kumimoji="1" lang="ja-JP" altLang="en-US" spc="-150" dirty="0">
              <a:latin typeface="+mn-ea"/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7F0F3BCA-6B45-4A5A-905D-B897FFC05DCD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7518757"/>
              <a:gd name="adj2" fmla="val 4124811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2085EBEB-E495-4465-A341-2A353F8FFF93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479422"/>
              <a:gd name="adj2" fmla="val 12941974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878D-E14B-48D2-9448-958D842F9BE7}"/>
              </a:ext>
            </a:extLst>
          </p:cNvPr>
          <p:cNvSpPr txBox="1"/>
          <p:nvPr/>
        </p:nvSpPr>
        <p:spPr>
          <a:xfrm>
            <a:off x="5629734" y="3016993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30%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4AAD7B-AED8-452C-9A15-DEDA00C7FE92}"/>
              </a:ext>
            </a:extLst>
          </p:cNvPr>
          <p:cNvSpPr txBox="1"/>
          <p:nvPr/>
        </p:nvSpPr>
        <p:spPr>
          <a:xfrm>
            <a:off x="5445823" y="5128734"/>
            <a:ext cx="1300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latin typeface="+mn-ea"/>
              </a:rPr>
              <a:t>포인</a:t>
            </a:r>
            <a:r>
              <a:rPr lang="ko-KR" altLang="en-US" spc="-150" dirty="0">
                <a:latin typeface="+mn-ea"/>
              </a:rPr>
              <a:t>트</a:t>
            </a:r>
            <a:r>
              <a:rPr lang="ko-KR" altLang="en-US" spc="-150" dirty="0" smtClean="0">
                <a:latin typeface="+mn-ea"/>
              </a:rPr>
              <a:t> 색상</a:t>
            </a:r>
            <a:endParaRPr lang="en-US" altLang="ko-KR" spc="-150" dirty="0" smtClean="0">
              <a:latin typeface="+mn-ea"/>
            </a:endParaRPr>
          </a:p>
          <a:p>
            <a:pPr algn="ctr"/>
            <a:r>
              <a:rPr kumimoji="1" lang="en-US" altLang="ja-JP" spc="-150" dirty="0" smtClean="0">
                <a:latin typeface="+mn-ea"/>
              </a:rPr>
              <a:t>white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257A34-4A41-4859-B324-FB8978CA3A55}"/>
              </a:ext>
            </a:extLst>
          </p:cNvPr>
          <p:cNvCxnSpPr/>
          <p:nvPr/>
        </p:nvCxnSpPr>
        <p:spPr>
          <a:xfrm>
            <a:off x="5815875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원호 20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8214205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A5D6EDD0-2EF8-413C-BBD2-E302D1130BBF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13440750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21E7FB-7DC7-4F92-8A50-FD0850463F92}"/>
              </a:ext>
            </a:extLst>
          </p:cNvPr>
          <p:cNvSpPr txBox="1"/>
          <p:nvPr/>
        </p:nvSpPr>
        <p:spPr>
          <a:xfrm>
            <a:off x="9612272" y="3016993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20%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DC24AA12-6E60-462D-B338-55E0D44DF2D0}"/>
              </a:ext>
            </a:extLst>
          </p:cNvPr>
          <p:cNvSpPr txBox="1"/>
          <p:nvPr/>
        </p:nvSpPr>
        <p:spPr>
          <a:xfrm>
            <a:off x="9738993" y="512873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latin typeface="+mn-ea"/>
              </a:rPr>
              <a:t>기타</a:t>
            </a:r>
            <a:r>
              <a:rPr lang="en-US" altLang="ko-KR" spc="-150" dirty="0" smtClean="0">
                <a:latin typeface="+mn-ea"/>
              </a:rPr>
              <a:t>..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2CADFC-39A6-4E86-BFE7-BFC81572A490}"/>
              </a:ext>
            </a:extLst>
          </p:cNvPr>
          <p:cNvCxnSpPr/>
          <p:nvPr/>
        </p:nvCxnSpPr>
        <p:spPr>
          <a:xfrm>
            <a:off x="9798411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B6BF52-73A2-47C5-BA44-5CF4B4B86CC2}"/>
              </a:ext>
            </a:extLst>
          </p:cNvPr>
          <p:cNvSpPr/>
          <p:nvPr/>
        </p:nvSpPr>
        <p:spPr>
          <a:xfrm rot="5400000">
            <a:off x="2130297" y="4622427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448800" y="6337300"/>
            <a:ext cx="2743200" cy="520700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9089A0-686A-4BA1-A610-855EA420EB90}"/>
              </a:ext>
            </a:extLst>
          </p:cNvPr>
          <p:cNvSpPr txBox="1"/>
          <p:nvPr/>
        </p:nvSpPr>
        <p:spPr>
          <a:xfrm>
            <a:off x="5620752" y="3084780"/>
            <a:ext cx="6054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5400" dirty="0" err="1"/>
              <a:t>Noto</a:t>
            </a:r>
            <a:r>
              <a:rPr lang="en-US" altLang="ko-KR" sz="5400" dirty="0"/>
              <a:t> Sans Korean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619250"/>
            <a:ext cx="50768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944100" y="6489700"/>
            <a:ext cx="2247900" cy="368300"/>
          </a:xfrm>
          <a:prstGeom prst="rect">
            <a:avLst/>
          </a:prstGeom>
          <a:solidFill>
            <a:srgbClr val="FBC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89A0-686A-4BA1-A610-855EA420EB90}"/>
              </a:ext>
            </a:extLst>
          </p:cNvPr>
          <p:cNvSpPr txBox="1"/>
          <p:nvPr/>
        </p:nvSpPr>
        <p:spPr>
          <a:xfrm>
            <a:off x="5557252" y="234818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 smtClean="0"/>
              <a:t>폰트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2311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4">
                    <a:lumMod val="50000"/>
                  </a:schemeClr>
                </a:solidFill>
              </a:rPr>
              <a:t>디자인</a:t>
            </a:r>
            <a:endParaRPr lang="ko-KR" altLang="en-US" sz="36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6" y="3154313"/>
            <a:ext cx="2793124" cy="21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디자인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68113B-F2BC-41AF-9419-122DAA30A576}"/>
              </a:ext>
            </a:extLst>
          </p:cNvPr>
          <p:cNvSpPr/>
          <p:nvPr/>
        </p:nvSpPr>
        <p:spPr>
          <a:xfrm>
            <a:off x="5740067" y="348603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C2A02C-CBF3-47D8-840C-F2A8F580A550}"/>
              </a:ext>
            </a:extLst>
          </p:cNvPr>
          <p:cNvSpPr/>
          <p:nvPr/>
        </p:nvSpPr>
        <p:spPr>
          <a:xfrm>
            <a:off x="3658625" y="3486034"/>
            <a:ext cx="2738208" cy="273820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5CE5BD-4372-4B55-995B-941456A7BD20}"/>
              </a:ext>
            </a:extLst>
          </p:cNvPr>
          <p:cNvSpPr/>
          <p:nvPr/>
        </p:nvSpPr>
        <p:spPr>
          <a:xfrm>
            <a:off x="4734710" y="1636426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04C16-EFFD-49A0-A1FB-18516B38D6A9}"/>
              </a:ext>
            </a:extLst>
          </p:cNvPr>
          <p:cNvSpPr txBox="1"/>
          <p:nvPr/>
        </p:nvSpPr>
        <p:spPr>
          <a:xfrm>
            <a:off x="4322578" y="4808060"/>
            <a:ext cx="82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300" dirty="0" err="1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모바일</a:t>
            </a:r>
            <a:endParaRPr lang="ko-KR" altLang="en-US" sz="2000" b="1" spc="-3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2B749-0D38-4E80-90B8-D2A1F923E8C6}"/>
              </a:ext>
            </a:extLst>
          </p:cNvPr>
          <p:cNvSpPr txBox="1"/>
          <p:nvPr/>
        </p:nvSpPr>
        <p:spPr>
          <a:xfrm>
            <a:off x="6991380" y="480806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300" dirty="0" err="1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반응형</a:t>
            </a:r>
            <a:r>
              <a:rPr lang="en-US" altLang="ko-KR" sz="2000" b="1" spc="-30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F5280-B213-4152-BA38-BB26584AB3BC}"/>
              </a:ext>
            </a:extLst>
          </p:cNvPr>
          <p:cNvSpPr txBox="1"/>
          <p:nvPr/>
        </p:nvSpPr>
        <p:spPr>
          <a:xfrm>
            <a:off x="5620348" y="280547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30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귀엽게 </a:t>
            </a:r>
            <a:r>
              <a:rPr lang="en-US" altLang="ko-KR" sz="2000" b="1" spc="-30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C7A3B-4CB5-4398-A5E3-02C69A6521AF}"/>
              </a:ext>
            </a:extLst>
          </p:cNvPr>
          <p:cNvSpPr txBox="1"/>
          <p:nvPr/>
        </p:nvSpPr>
        <p:spPr>
          <a:xfrm>
            <a:off x="1370178" y="4795216"/>
            <a:ext cx="263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err="1" smtClean="0"/>
              <a:t>모바일</a:t>
            </a:r>
            <a:r>
              <a:rPr lang="ko-KR" altLang="en-US" sz="1600" spc="-150" dirty="0" smtClean="0"/>
              <a:t> </a:t>
            </a:r>
            <a:r>
              <a:rPr lang="ko-KR" altLang="en-US" sz="1600" spc="-150" dirty="0" err="1" smtClean="0"/>
              <a:t>앱에</a:t>
            </a:r>
            <a:r>
              <a:rPr lang="ko-KR" altLang="en-US" sz="1600" spc="-150" dirty="0" smtClean="0"/>
              <a:t> 최적화된</a:t>
            </a:r>
            <a:endParaRPr lang="en-US" altLang="ko-KR" sz="1600" spc="-150" dirty="0" smtClean="0"/>
          </a:p>
          <a:p>
            <a:pPr algn="just"/>
            <a:r>
              <a:rPr lang="ko-KR" altLang="en-US" sz="1600" spc="-150" dirty="0" smtClean="0"/>
              <a:t>디자인으로 구성</a:t>
            </a:r>
            <a:r>
              <a:rPr lang="en-US" altLang="ko-KR" sz="1600" spc="-150" dirty="0" smtClean="0"/>
              <a:t>. </a:t>
            </a:r>
            <a:endParaRPr lang="ko-KR" altLang="en-US" sz="1600" spc="-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477FD-C589-4184-9E94-30E3A6C2C2F7}"/>
              </a:ext>
            </a:extLst>
          </p:cNvPr>
          <p:cNvSpPr txBox="1"/>
          <p:nvPr/>
        </p:nvSpPr>
        <p:spPr>
          <a:xfrm>
            <a:off x="8646550" y="4795215"/>
            <a:ext cx="2633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err="1" smtClean="0"/>
              <a:t>반응형</a:t>
            </a:r>
            <a:r>
              <a:rPr lang="ko-KR" altLang="en-US" sz="1600" spc="-150" dirty="0" smtClean="0"/>
              <a:t> 홈페이지로서의 </a:t>
            </a:r>
            <a:endParaRPr lang="en-US" altLang="ko-KR" sz="1600" spc="-150" dirty="0" smtClean="0"/>
          </a:p>
          <a:p>
            <a:pPr algn="just"/>
            <a:r>
              <a:rPr lang="ko-KR" altLang="en-US" sz="1600" spc="-150" dirty="0" smtClean="0"/>
              <a:t>기본 </a:t>
            </a:r>
            <a:r>
              <a:rPr lang="en-US" altLang="ko-KR" sz="1600" spc="-150" dirty="0" smtClean="0"/>
              <a:t>Grid</a:t>
            </a:r>
            <a:r>
              <a:rPr lang="ko-KR" altLang="en-US" sz="1600" spc="-150" dirty="0" smtClean="0"/>
              <a:t>를 활용하여 </a:t>
            </a:r>
            <a:endParaRPr lang="en-US" altLang="ko-KR" sz="1600" spc="-150" dirty="0" smtClean="0"/>
          </a:p>
          <a:p>
            <a:pPr algn="just"/>
            <a:r>
              <a:rPr lang="ko-KR" altLang="en-US" sz="1600" spc="-150" dirty="0" smtClean="0"/>
              <a:t>일부 페이지는 </a:t>
            </a:r>
            <a:r>
              <a:rPr lang="ko-KR" altLang="en-US" sz="1600" spc="-150" dirty="0" err="1" smtClean="0"/>
              <a:t>반응형</a:t>
            </a:r>
            <a:r>
              <a:rPr lang="ko-KR" altLang="en-US" sz="1600" spc="-150" dirty="0" smtClean="0"/>
              <a:t> 대응</a:t>
            </a:r>
            <a:endParaRPr lang="en-US" altLang="ko-KR" sz="1600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C58D3-755C-4059-9B02-488F406D218E}"/>
              </a:ext>
            </a:extLst>
          </p:cNvPr>
          <p:cNvSpPr txBox="1"/>
          <p:nvPr/>
        </p:nvSpPr>
        <p:spPr>
          <a:xfrm>
            <a:off x="7620306" y="2063398"/>
            <a:ext cx="3149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smtClean="0"/>
              <a:t>기능구현과</a:t>
            </a:r>
            <a:endParaRPr lang="en-US" altLang="ko-KR" sz="1600" spc="-150" dirty="0" smtClean="0"/>
          </a:p>
          <a:p>
            <a:pPr algn="just"/>
            <a:r>
              <a:rPr lang="ko-KR" altLang="en-US" sz="1600" spc="-150" dirty="0" smtClean="0"/>
              <a:t>디자인 </a:t>
            </a:r>
            <a:r>
              <a:rPr lang="ko-KR" altLang="en-US" sz="1600" spc="-150" dirty="0" err="1" smtClean="0"/>
              <a:t>둘중에</a:t>
            </a:r>
            <a:r>
              <a:rPr lang="ko-KR" altLang="en-US" sz="1600" spc="-150" dirty="0" smtClean="0"/>
              <a:t> 어느 방향을 우선으로 할지 고민을 했습니다</a:t>
            </a:r>
            <a:r>
              <a:rPr lang="en-US" altLang="ko-KR" sz="1600" spc="-150" dirty="0" smtClean="0"/>
              <a:t>.</a:t>
            </a:r>
            <a:endParaRPr lang="ko-KR" altLang="en-US" sz="1600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66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디자인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C2A02C-CBF3-47D8-840C-F2A8F580A550}"/>
              </a:ext>
            </a:extLst>
          </p:cNvPr>
          <p:cNvSpPr/>
          <p:nvPr/>
        </p:nvSpPr>
        <p:spPr>
          <a:xfrm>
            <a:off x="4633284" y="2016989"/>
            <a:ext cx="4174541" cy="4174541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477FD-C589-4184-9E94-30E3A6C2C2F7}"/>
              </a:ext>
            </a:extLst>
          </p:cNvPr>
          <p:cNvSpPr txBox="1"/>
          <p:nvPr/>
        </p:nvSpPr>
        <p:spPr>
          <a:xfrm>
            <a:off x="1989582" y="3642594"/>
            <a:ext cx="394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spc="-150" dirty="0" err="1" smtClean="0"/>
              <a:t>Figma</a:t>
            </a:r>
            <a:r>
              <a:rPr lang="en-US" altLang="ko-KR" sz="2400" spc="-150" dirty="0"/>
              <a:t> </a:t>
            </a:r>
            <a:r>
              <a:rPr lang="ko-KR" altLang="en-US" sz="2400" spc="-150" dirty="0" smtClean="0"/>
              <a:t>초기 시안</a:t>
            </a:r>
            <a:endParaRPr lang="en-US" altLang="ko-KR" sz="2400" spc="-15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74" y="1000609"/>
            <a:ext cx="4847316" cy="57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81900" y="2418080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4">
                    <a:lumMod val="50000"/>
                  </a:schemeClr>
                </a:solidFill>
              </a:rPr>
              <a:t>주요동작 및 기능</a:t>
            </a:r>
            <a:endParaRPr lang="ko-KR" altLang="en-US" sz="36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0" dirty="0" smtClean="0">
                <a:solidFill>
                  <a:schemeClr val="accent4">
                    <a:lumMod val="50000"/>
                  </a:schemeClr>
                </a:solidFill>
              </a:rPr>
              <a:t>기능소</a:t>
            </a:r>
            <a:r>
              <a:rPr lang="ko-KR" altLang="en-US" spc="-300" dirty="0">
                <a:solidFill>
                  <a:schemeClr val="accent4">
                    <a:lumMod val="50000"/>
                  </a:schemeClr>
                </a:solidFill>
              </a:rPr>
              <a:t>개</a:t>
            </a:r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6" y="3154313"/>
            <a:ext cx="2793124" cy="21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Node.js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서버를 통한 회원가입기능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" y="1775335"/>
            <a:ext cx="6553784" cy="3072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0" y="462353"/>
            <a:ext cx="6582391" cy="63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Node.js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서버를 통한 회원가입기능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729648"/>
            <a:ext cx="2193859" cy="44653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210" y="1729648"/>
            <a:ext cx="4175110" cy="4465331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2553859" y="3679634"/>
            <a:ext cx="630016" cy="7050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678" y="100723"/>
            <a:ext cx="3393998" cy="6516477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7687662" y="3679633"/>
            <a:ext cx="630016" cy="7050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49096" y="4991438"/>
            <a:ext cx="904899" cy="8463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01549" y="6194979"/>
            <a:ext cx="2759386" cy="5603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207119" y="4214082"/>
            <a:ext cx="2759386" cy="5603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5577" y="1668014"/>
            <a:ext cx="1850490" cy="6815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623673" y="3832685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5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4863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oAuth</a:t>
            </a:r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 2.0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카카오로그인 기능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5247" y="1328166"/>
            <a:ext cx="664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Authorization Code </a:t>
            </a:r>
            <a:r>
              <a:rPr lang="en-US" altLang="ko-KR" b="1" dirty="0" smtClean="0"/>
              <a:t>Grant -  </a:t>
            </a:r>
            <a:r>
              <a:rPr lang="ko-KR" altLang="en-US" b="1" dirty="0"/>
              <a:t>권한 부여 승인 코드 </a:t>
            </a:r>
            <a:r>
              <a:rPr lang="ko-KR" altLang="en-US" b="1" dirty="0" smtClean="0"/>
              <a:t>방식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8" y="2060154"/>
            <a:ext cx="4957555" cy="35368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137" y="1979690"/>
            <a:ext cx="3639332" cy="3697741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389330" y="3393394"/>
            <a:ext cx="1090670" cy="8703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AF43F3-3904-4186-8245-30EA0AC6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7EA56-FD46-41BA-AB3F-9D8619EA65A1}"/>
              </a:ext>
            </a:extLst>
          </p:cNvPr>
          <p:cNvSpPr txBox="1"/>
          <p:nvPr/>
        </p:nvSpPr>
        <p:spPr>
          <a:xfrm>
            <a:off x="2379422" y="2123439"/>
            <a:ext cx="785343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chemeClr val="accent2"/>
                </a:solidFill>
              </a:rPr>
              <a:t>[          ]</a:t>
            </a:r>
            <a:endParaRPr lang="ko-KR" altLang="en-US" sz="13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5085291" y="2563968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육아</a:t>
            </a:r>
            <a:endParaRPr lang="ko-KR" altLang="en-US" sz="8800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89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4863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oAuth</a:t>
            </a:r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 2.0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카카오로그인 기능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5247" y="1328166"/>
            <a:ext cx="664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Authorization Code </a:t>
            </a:r>
            <a:r>
              <a:rPr lang="en-US" altLang="ko-KR" b="1" dirty="0" smtClean="0"/>
              <a:t>Grant -  </a:t>
            </a:r>
            <a:r>
              <a:rPr lang="ko-KR" altLang="en-US" b="1" dirty="0"/>
              <a:t>권한 부여 승인 코드 </a:t>
            </a:r>
            <a:r>
              <a:rPr lang="ko-KR" altLang="en-US" b="1" dirty="0" smtClean="0"/>
              <a:t>방식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5389330" y="3393394"/>
            <a:ext cx="1090670" cy="8703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16" y="1697498"/>
            <a:ext cx="2446310" cy="50216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55" y="1697497"/>
            <a:ext cx="4687622" cy="505042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9241032" y="5573426"/>
            <a:ext cx="1224954" cy="1145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149308" y="5872788"/>
            <a:ext cx="904899" cy="8463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15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사용자 현재위치요청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676135"/>
            <a:ext cx="3139401" cy="497411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237145" y="3547431"/>
            <a:ext cx="795029" cy="8593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73" y="1628510"/>
            <a:ext cx="3116231" cy="50217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270918" y="2104222"/>
            <a:ext cx="1224954" cy="1145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148404" y="3547431"/>
            <a:ext cx="795029" cy="8593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570" y="1628510"/>
            <a:ext cx="3178789" cy="50902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97326" y="1157009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err="1" smtClean="0"/>
              <a:t>OpenWeatherMap</a:t>
            </a:r>
            <a:r>
              <a:rPr lang="en-US" altLang="ko-KR" u="sng" dirty="0"/>
              <a:t>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4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사용자 현재위치요청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676135"/>
            <a:ext cx="3139401" cy="497411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237145" y="3547431"/>
            <a:ext cx="795029" cy="8593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73" y="1628510"/>
            <a:ext cx="3116231" cy="50217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195282" y="3547431"/>
            <a:ext cx="1224954" cy="1145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148404" y="3547431"/>
            <a:ext cx="795029" cy="8593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433" y="1688053"/>
            <a:ext cx="3152529" cy="50660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69450" y="1157009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Google </a:t>
            </a:r>
            <a:r>
              <a:rPr lang="en-US" altLang="ko-KR" u="sng" dirty="0" err="1" smtClean="0"/>
              <a:t>gemini</a:t>
            </a:r>
            <a:r>
              <a:rPr lang="en-US" altLang="ko-KR" u="sng" dirty="0" smtClean="0"/>
              <a:t>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42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4471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약간의 재미요소 </a:t>
            </a:r>
            <a:r>
              <a:rPr lang="ko-KR" altLang="en-US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메인화면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75" y="1328166"/>
            <a:ext cx="9564291" cy="4931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33949" y="6411555"/>
            <a:ext cx="944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Vue.js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활용하여 표현함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8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5684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조건문을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 활용하여 영어 </a:t>
            </a:r>
            <a:r>
              <a:rPr lang="ko-KR" altLang="en-US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한글메뉴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19" y="1549100"/>
            <a:ext cx="9428913" cy="48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335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블로그 글 보여주기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6068"/>
            <a:ext cx="9154758" cy="47204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41032" y="2793857"/>
            <a:ext cx="2983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Steemit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사용하여</a:t>
            </a:r>
            <a:endParaRPr lang="en-US" altLang="ko-KR" dirty="0" smtClean="0"/>
          </a:p>
          <a:p>
            <a:r>
              <a:rPr lang="ko-KR" altLang="en-US" dirty="0" smtClean="0"/>
              <a:t>게시판 글 보여주기</a:t>
            </a:r>
            <a:endParaRPr lang="en-US" altLang="ko-KR" dirty="0" smtClean="0"/>
          </a:p>
          <a:p>
            <a:r>
              <a:rPr lang="ko-KR" altLang="en-US" dirty="0" smtClean="0"/>
              <a:t>블로그 글 가져오기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6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4892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Grid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로 </a:t>
            </a:r>
            <a:r>
              <a:rPr lang="ko-KR" altLang="en-US" sz="3200" spc="-300" dirty="0" err="1" smtClean="0">
                <a:solidFill>
                  <a:schemeClr val="accent4">
                    <a:lumMod val="50000"/>
                  </a:schemeClr>
                </a:solidFill>
              </a:rPr>
              <a:t>반응형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shopping page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253214" y="1880178"/>
            <a:ext cx="5095875" cy="1209675"/>
            <a:chOff x="7253214" y="1912451"/>
            <a:chExt cx="5095875" cy="12096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3214" y="1912451"/>
              <a:ext cx="5095875" cy="1209675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>
              <a:off x="7533938" y="2915322"/>
              <a:ext cx="46580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937"/>
            <a:ext cx="7253214" cy="41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7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831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Node.js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서버를 활용해 장바구니 </a:t>
            </a:r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, To-Do List Page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8" y="1157009"/>
            <a:ext cx="4644702" cy="5375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1068" y="6532338"/>
            <a:ext cx="331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 화면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4452" y="6532338"/>
            <a:ext cx="28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노드 서버 데이터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5378824" y="3108960"/>
            <a:ext cx="494851" cy="119409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831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Node.js 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서버를 활용해 장바구니 </a:t>
            </a:r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, To-Do List Page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3163"/>
            <a:ext cx="5529431" cy="4760259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680038" y="3076687"/>
            <a:ext cx="494851" cy="119409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24452" y="6532338"/>
            <a:ext cx="28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노드 서버 데이터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63040" y="6488668"/>
            <a:ext cx="331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72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2983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미니 게임 페이지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62" y="1947134"/>
            <a:ext cx="4291738" cy="30444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193"/>
            <a:ext cx="2072365" cy="38884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795" y="1599766"/>
            <a:ext cx="2279261" cy="39669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171" y="1599766"/>
            <a:ext cx="2256496" cy="396692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226183" y="3313355"/>
            <a:ext cx="605385" cy="83909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22688" y="5824779"/>
            <a:ext cx="49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간단한 미니게임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좀비 퀴즈게임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미완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10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5771063"/>
            <a:ext cx="6096000" cy="11128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tx2">
                      <a:lumMod val="50000"/>
                    </a:schemeClr>
                  </a:solidFill>
                </a:rPr>
                <a:t>기획 의도</a:t>
              </a:r>
              <a:endParaRPr lang="ko-KR" altLang="en-US" sz="2400" spc="-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456784"/>
            <a:ext cx="3362689" cy="701040"/>
            <a:chOff x="294640" y="1391920"/>
            <a:chExt cx="336268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tx2">
                      <a:lumMod val="50000"/>
                    </a:schemeClr>
                  </a:solidFill>
                </a:rPr>
                <a:t>사용 기술</a:t>
              </a:r>
              <a:endParaRPr lang="ko-KR" altLang="en-US" sz="2400" spc="-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3521648"/>
            <a:ext cx="3616960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chemeClr val="tx2">
                      <a:lumMod val="50000"/>
                    </a:schemeClr>
                  </a:solidFill>
                </a:rPr>
                <a:t>톤앤매너</a:t>
              </a:r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  컬러 폰트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294640" y="4586512"/>
            <a:ext cx="3362689" cy="701040"/>
            <a:chOff x="294640" y="1391920"/>
            <a:chExt cx="3362689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디자인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5651376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주요 동작 및 기능</a:t>
              </a:r>
            </a:p>
          </p:txBody>
        </p:sp>
      </p:grpSp>
      <p:pic>
        <p:nvPicPr>
          <p:cNvPr id="4098" name="Picture 2" descr="G:\kim.yong\mybabyreturn-main\src\assets\img\my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1803934"/>
            <a:ext cx="381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퀴즈 페이지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00000" y="1279579"/>
            <a:ext cx="4961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Gemini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활용해 간단한 퀴즈 제공</a:t>
            </a:r>
            <a:endParaRPr lang="en-US" altLang="ko-KR" dirty="0" smtClean="0"/>
          </a:p>
          <a:p>
            <a:r>
              <a:rPr lang="ko-KR" altLang="en-US" dirty="0" smtClean="0"/>
              <a:t>정답 맞추면 포인트를 제공하며 쇼핑몰에서 </a:t>
            </a:r>
            <a:endParaRPr lang="en-US" altLang="ko-KR" dirty="0" smtClean="0"/>
          </a:p>
          <a:p>
            <a:r>
              <a:rPr lang="ko-KR" altLang="en-US" dirty="0" smtClean="0"/>
              <a:t>상품 </a:t>
            </a:r>
            <a:r>
              <a:rPr lang="ko-KR" altLang="en-US" dirty="0" err="1" smtClean="0"/>
              <a:t>할인받는데</a:t>
            </a:r>
            <a:r>
              <a:rPr lang="ko-KR" altLang="en-US" dirty="0" smtClean="0"/>
              <a:t> 사용하도록 구상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336259"/>
            <a:ext cx="3047711" cy="53963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991087" y="3248809"/>
            <a:ext cx="1387737" cy="129091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979540" y="3393973"/>
            <a:ext cx="1224954" cy="1145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51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4">
                    <a:lumMod val="50000"/>
                  </a:schemeClr>
                </a:solidFill>
              </a:rPr>
              <a:t>Baby Tube</a:t>
            </a:r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 페이지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5881" y="6628734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00000" y="1279579"/>
            <a:ext cx="4961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Youtube</a:t>
            </a:r>
            <a:r>
              <a:rPr lang="en-US" altLang="ko-KR" dirty="0" smtClean="0"/>
              <a:t> API</a:t>
            </a:r>
            <a:r>
              <a:rPr lang="ko-KR" altLang="en-US" dirty="0" smtClean="0"/>
              <a:t>를 활용해 육아관련 영상자료를</a:t>
            </a:r>
            <a:endParaRPr lang="en-US" altLang="ko-KR" dirty="0" smtClean="0"/>
          </a:p>
          <a:p>
            <a:r>
              <a:rPr lang="ko-KR" altLang="en-US" dirty="0" smtClean="0"/>
              <a:t>보여주는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간단한 검색기능 제공하며 </a:t>
            </a:r>
            <a:endParaRPr lang="en-US" altLang="ko-KR" dirty="0" smtClean="0"/>
          </a:p>
          <a:p>
            <a:r>
              <a:rPr lang="ko-KR" altLang="en-US" dirty="0" err="1" smtClean="0"/>
              <a:t>검색시</a:t>
            </a:r>
            <a:r>
              <a:rPr lang="ko-KR" altLang="en-US" dirty="0" smtClean="0"/>
              <a:t> 해당 영상자료를 화면에 </a:t>
            </a:r>
            <a:r>
              <a:rPr lang="ko-KR" altLang="en-US" dirty="0" err="1" smtClean="0"/>
              <a:t>표시해줌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336259"/>
            <a:ext cx="3047711" cy="53963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162439" y="3463318"/>
            <a:ext cx="1387737" cy="129091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52138" y="4943075"/>
            <a:ext cx="1224954" cy="1145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904" y="1359555"/>
            <a:ext cx="3330981" cy="54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3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F4B065B-3A02-4650-B477-3F0B12BBAFC2}"/>
              </a:ext>
            </a:extLst>
          </p:cNvPr>
          <p:cNvGrpSpPr/>
          <p:nvPr/>
        </p:nvGrpSpPr>
        <p:grpSpPr>
          <a:xfrm>
            <a:off x="1209044" y="1351166"/>
            <a:ext cx="8290556" cy="4155668"/>
            <a:chOff x="1300484" y="1609804"/>
            <a:chExt cx="8290556" cy="4155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9F0C69-37DE-4305-856F-7477BAEC59D0}"/>
                </a:ext>
              </a:extLst>
            </p:cNvPr>
            <p:cNvSpPr txBox="1"/>
            <p:nvPr/>
          </p:nvSpPr>
          <p:spPr>
            <a:xfrm>
              <a:off x="1300484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4">
                      <a:lumMod val="50000"/>
                    </a:schemeClr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14D2EC-9076-4B8D-9A95-57302C948B23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</a:rPr>
                <a:t>」 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929308" y="6605195"/>
            <a:ext cx="2262692" cy="2528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2C52E-0E4A-4009-BF4B-F81BEEA0C1BE}"/>
              </a:ext>
            </a:extLst>
          </p:cNvPr>
          <p:cNvSpPr/>
          <p:nvPr/>
        </p:nvSpPr>
        <p:spPr>
          <a:xfrm>
            <a:off x="3498766" y="2877553"/>
            <a:ext cx="5300989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FFEB1-AB38-4906-B595-8F02186BFF78}"/>
              </a:ext>
            </a:extLst>
          </p:cNvPr>
          <p:cNvSpPr txBox="1"/>
          <p:nvPr/>
        </p:nvSpPr>
        <p:spPr>
          <a:xfrm>
            <a:off x="3798800" y="3075057"/>
            <a:ext cx="4780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4">
                    <a:lumMod val="50000"/>
                  </a:schemeClr>
                </a:solidFill>
                <a:hlinkClick r:id="rId2"/>
              </a:rPr>
              <a:t>홈페이지로 이동하기</a:t>
            </a:r>
            <a:endParaRPr lang="ko-KR" altLang="en-US" sz="4000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93300" y="6540500"/>
            <a:ext cx="229870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2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694815" y="2916039"/>
            <a:ext cx="2802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Thanks!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2">
                    <a:lumMod val="50000"/>
                  </a:schemeClr>
                </a:solidFill>
              </a:rPr>
              <a:t>기획 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0" dirty="0" err="1" smtClean="0">
                <a:solidFill>
                  <a:schemeClr val="accent4">
                    <a:lumMod val="50000"/>
                  </a:schemeClr>
                </a:solidFill>
              </a:rPr>
              <a:t>모바일</a:t>
            </a:r>
            <a:r>
              <a:rPr lang="ko-KR" altLang="en-US" spc="-3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pc="-300" dirty="0" err="1" smtClean="0">
                <a:solidFill>
                  <a:schemeClr val="accent4">
                    <a:lumMod val="50000"/>
                  </a:schemeClr>
                </a:solidFill>
              </a:rPr>
              <a:t>앱용</a:t>
            </a:r>
            <a:r>
              <a:rPr lang="ko-KR" altLang="en-US" spc="-300" dirty="0" smtClean="0">
                <a:solidFill>
                  <a:schemeClr val="accent4">
                    <a:lumMod val="50000"/>
                  </a:schemeClr>
                </a:solidFill>
              </a:rPr>
              <a:t>  홈페이지 </a:t>
            </a:r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6" y="3154313"/>
            <a:ext cx="2793124" cy="21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기획의도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2D36E-9D66-4D46-AD99-A55AAA0CF684}"/>
              </a:ext>
            </a:extLst>
          </p:cNvPr>
          <p:cNvSpPr txBox="1"/>
          <p:nvPr/>
        </p:nvSpPr>
        <p:spPr>
          <a:xfrm>
            <a:off x="1096704" y="4515883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돋움체" pitchFamily="49" charset="-127"/>
                <a:ea typeface="돋움체" pitchFamily="49" charset="-127"/>
              </a:rPr>
              <a:t>영어공부 사이트</a:t>
            </a:r>
            <a:endParaRPr lang="ko-KR" altLang="en-US" sz="2400" spc="-30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8420A-8CAE-40B8-AF4F-BE209307EAA9}"/>
              </a:ext>
            </a:extLst>
          </p:cNvPr>
          <p:cNvSpPr txBox="1"/>
          <p:nvPr/>
        </p:nvSpPr>
        <p:spPr>
          <a:xfrm>
            <a:off x="793505" y="5144014"/>
            <a:ext cx="3067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 smtClean="0">
                <a:latin typeface="돋움체" pitchFamily="49" charset="-127"/>
                <a:ea typeface="돋움체" pitchFamily="49" charset="-127"/>
              </a:rPr>
              <a:t>Ai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를 통해 서비스를 제공하는 영어교육사이트 </a:t>
            </a:r>
            <a:r>
              <a:rPr lang="en-US" altLang="ko-KR" sz="1400" spc="-150" dirty="0" smtClean="0">
                <a:latin typeface="돋움체" pitchFamily="49" charset="-127"/>
                <a:ea typeface="돋움체" pitchFamily="49" charset="-127"/>
              </a:rPr>
              <a:t>.</a:t>
            </a:r>
          </a:p>
          <a:p>
            <a:pPr algn="just"/>
            <a:endParaRPr lang="ko-KR" altLang="en-US" sz="1400" spc="-15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FB3C6-9A35-4D0E-BAED-8A65E8B20B95}"/>
              </a:ext>
            </a:extLst>
          </p:cNvPr>
          <p:cNvSpPr txBox="1"/>
          <p:nvPr/>
        </p:nvSpPr>
        <p:spPr>
          <a:xfrm>
            <a:off x="4966643" y="4539963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latin typeface="돋움체" pitchFamily="49" charset="-127"/>
                <a:ea typeface="돋움체" pitchFamily="49" charset="-127"/>
              </a:rPr>
              <a:t>Node.js </a:t>
            </a:r>
            <a:r>
              <a:rPr lang="ko-KR" altLang="en-US" sz="2400" spc="-300" dirty="0" smtClean="0">
                <a:latin typeface="돋움체" pitchFamily="49" charset="-127"/>
                <a:ea typeface="돋움체" pitchFamily="49" charset="-127"/>
              </a:rPr>
              <a:t>서버제작</a:t>
            </a:r>
            <a:endParaRPr lang="ko-KR" altLang="en-US" sz="2400" spc="-30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A953E-C6F0-4D1F-96F9-EB846842787C}"/>
              </a:ext>
            </a:extLst>
          </p:cNvPr>
          <p:cNvSpPr txBox="1"/>
          <p:nvPr/>
        </p:nvSpPr>
        <p:spPr>
          <a:xfrm>
            <a:off x="4663439" y="5168094"/>
            <a:ext cx="286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서버와의 통신과정을 공부하기 위해</a:t>
            </a:r>
            <a:endParaRPr lang="en-US" altLang="ko-KR" sz="1400" spc="-150" dirty="0" smtClean="0">
              <a:latin typeface="돋움체" pitchFamily="49" charset="-127"/>
              <a:ea typeface="돋움체" pitchFamily="49" charset="-127"/>
            </a:endParaRPr>
          </a:p>
          <a:p>
            <a:pPr algn="just"/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직접 </a:t>
            </a:r>
            <a:r>
              <a:rPr lang="en-US" altLang="ko-KR" sz="1400" spc="-150" dirty="0" smtClean="0">
                <a:latin typeface="돋움체" pitchFamily="49" charset="-127"/>
                <a:ea typeface="돋움체" pitchFamily="49" charset="-127"/>
              </a:rPr>
              <a:t>node.js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로 </a:t>
            </a:r>
            <a:r>
              <a:rPr lang="ko-KR" altLang="en-US" sz="1400" spc="-150" dirty="0" err="1" smtClean="0">
                <a:latin typeface="돋움체" pitchFamily="49" charset="-127"/>
                <a:ea typeface="돋움체" pitchFamily="49" charset="-127"/>
              </a:rPr>
              <a:t>서버제작하여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 홈페이지 데이터 관리</a:t>
            </a:r>
            <a:endParaRPr lang="ko-KR" altLang="en-US" sz="1400" spc="-15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F84B2-8495-4833-89FB-8C7E41356CCD}"/>
              </a:ext>
            </a:extLst>
          </p:cNvPr>
          <p:cNvSpPr/>
          <p:nvPr/>
        </p:nvSpPr>
        <p:spPr>
          <a:xfrm>
            <a:off x="8533373" y="1535280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676F3-0DE3-472C-9581-3AE99A2B1F1D}"/>
              </a:ext>
            </a:extLst>
          </p:cNvPr>
          <p:cNvSpPr txBox="1"/>
          <p:nvPr/>
        </p:nvSpPr>
        <p:spPr>
          <a:xfrm>
            <a:off x="8471090" y="4564043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latin typeface="돋움체" pitchFamily="49" charset="-127"/>
                <a:ea typeface="돋움체" pitchFamily="49" charset="-127"/>
              </a:rPr>
              <a:t>AI</a:t>
            </a:r>
            <a:r>
              <a:rPr lang="ko-KR" altLang="en-US" sz="2400" spc="-300" dirty="0" smtClean="0">
                <a:latin typeface="돋움체" pitchFamily="49" charset="-127"/>
                <a:ea typeface="돋움체" pitchFamily="49" charset="-127"/>
              </a:rPr>
              <a:t>를 통한 </a:t>
            </a:r>
            <a:r>
              <a:rPr lang="ko-KR" altLang="en-US" sz="2400" spc="-300" dirty="0" err="1" smtClean="0">
                <a:latin typeface="돋움체" pitchFamily="49" charset="-127"/>
                <a:ea typeface="돋움체" pitchFamily="49" charset="-127"/>
              </a:rPr>
              <a:t>컨텐츠</a:t>
            </a:r>
            <a:r>
              <a:rPr lang="ko-KR" altLang="en-US" sz="2400" spc="-300" dirty="0" smtClean="0">
                <a:latin typeface="돋움체" pitchFamily="49" charset="-127"/>
                <a:ea typeface="돋움체" pitchFamily="49" charset="-127"/>
              </a:rPr>
              <a:t> 생성</a:t>
            </a:r>
            <a:endParaRPr lang="ko-KR" altLang="en-US" sz="2400" spc="-30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3985BF-F074-49B6-914D-B3442969F5A9}"/>
              </a:ext>
            </a:extLst>
          </p:cNvPr>
          <p:cNvSpPr txBox="1"/>
          <p:nvPr/>
        </p:nvSpPr>
        <p:spPr>
          <a:xfrm>
            <a:off x="8533373" y="5192174"/>
            <a:ext cx="2865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 smtClean="0">
                <a:latin typeface="돋움체" pitchFamily="49" charset="-127"/>
                <a:ea typeface="돋움체" pitchFamily="49" charset="-127"/>
              </a:rPr>
              <a:t>Ai 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기술을 활용해 </a:t>
            </a:r>
            <a:r>
              <a:rPr lang="ko-KR" altLang="en-US" sz="1400" spc="-150" dirty="0" err="1" smtClean="0">
                <a:latin typeface="돋움체" pitchFamily="49" charset="-127"/>
                <a:ea typeface="돋움체" pitchFamily="49" charset="-127"/>
              </a:rPr>
              <a:t>컨텐츠를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 무한하게 생성하는 </a:t>
            </a:r>
            <a:r>
              <a:rPr lang="ko-KR" altLang="en-US" sz="1400" spc="-150" dirty="0" err="1" smtClean="0">
                <a:latin typeface="돋움체" pitchFamily="49" charset="-127"/>
                <a:ea typeface="돋움체" pitchFamily="49" charset="-127"/>
              </a:rPr>
              <a:t>웹페이지</a:t>
            </a:r>
            <a:r>
              <a:rPr lang="ko-KR" altLang="en-US" sz="1400" spc="-150" dirty="0" smtClean="0">
                <a:latin typeface="돋움체" pitchFamily="49" charset="-127"/>
                <a:ea typeface="돋움체" pitchFamily="49" charset="-127"/>
              </a:rPr>
              <a:t> </a:t>
            </a:r>
            <a:endParaRPr lang="ko-KR" altLang="en-US" sz="1400" spc="-150" dirty="0"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373" y="1489364"/>
            <a:ext cx="2865121" cy="291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39" y="2043280"/>
            <a:ext cx="2865120" cy="181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9" y="1723159"/>
            <a:ext cx="3826838" cy="248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972-6808-4C54-B2C4-E0D8498CBFD4}"/>
              </a:ext>
            </a:extLst>
          </p:cNvPr>
          <p:cNvSpPr/>
          <p:nvPr/>
        </p:nvSpPr>
        <p:spPr>
          <a:xfrm>
            <a:off x="4397273" y="2964322"/>
            <a:ext cx="3518912" cy="143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E6538-4A57-4AB9-A676-23AADA4E8442}"/>
              </a:ext>
            </a:extLst>
          </p:cNvPr>
          <p:cNvSpPr txBox="1"/>
          <p:nvPr/>
        </p:nvSpPr>
        <p:spPr>
          <a:xfrm>
            <a:off x="4679344" y="3328962"/>
            <a:ext cx="311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#homepage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A34CE-0CC1-461A-AA50-EA2A905E1D52}"/>
              </a:ext>
            </a:extLst>
          </p:cNvPr>
          <p:cNvSpPr txBox="1"/>
          <p:nvPr/>
        </p:nvSpPr>
        <p:spPr>
          <a:xfrm>
            <a:off x="4397273" y="2197227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어떻게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채울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것인가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56800" y="6578600"/>
            <a:ext cx="2235200" cy="279400"/>
          </a:xfrm>
          <a:prstGeom prst="rect">
            <a:avLst/>
          </a:prstGeom>
          <a:solidFill>
            <a:srgbClr val="A6A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84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7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8CDF40-98C4-4448-B94A-655387F1787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4D183-6B70-4974-BE7C-DC7E35AA9F09}"/>
              </a:ext>
            </a:extLst>
          </p:cNvPr>
          <p:cNvSpPr txBox="1"/>
          <p:nvPr/>
        </p:nvSpPr>
        <p:spPr>
          <a:xfrm>
            <a:off x="5230300" y="2758890"/>
            <a:ext cx="19549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4"/>
                </a:solidFill>
                <a:latin typeface="+mj-lt"/>
              </a:rPr>
              <a:t>V</a:t>
            </a:r>
            <a:r>
              <a:rPr lang="en-US" altLang="ko-KR" sz="8800" b="1" dirty="0">
                <a:solidFill>
                  <a:schemeClr val="accent2"/>
                </a:solidFill>
                <a:latin typeface="+mj-lt"/>
              </a:rPr>
              <a:t>S.</a:t>
            </a:r>
            <a:endParaRPr lang="ko-KR" altLang="en-US" sz="8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D7858-2531-41AB-A09A-C06C21E0E888}"/>
              </a:ext>
            </a:extLst>
          </p:cNvPr>
          <p:cNvSpPr txBox="1"/>
          <p:nvPr/>
        </p:nvSpPr>
        <p:spPr>
          <a:xfrm>
            <a:off x="2189937" y="3189777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 smtClean="0">
                <a:solidFill>
                  <a:schemeClr val="accent4"/>
                </a:solidFill>
                <a:latin typeface="+mj-ea"/>
                <a:ea typeface="+mj-ea"/>
              </a:rPr>
              <a:t>영어</a:t>
            </a:r>
            <a:endParaRPr lang="ko-KR" altLang="en-US" sz="3200" b="1" spc="-3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4FC1D-BF21-4AB3-B508-A8DFD3569C7C}"/>
              </a:ext>
            </a:extLst>
          </p:cNvPr>
          <p:cNvSpPr txBox="1"/>
          <p:nvPr/>
        </p:nvSpPr>
        <p:spPr>
          <a:xfrm>
            <a:off x="8683920" y="3136612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 smtClean="0">
                <a:solidFill>
                  <a:schemeClr val="accent2"/>
                </a:solidFill>
                <a:latin typeface="+mj-ea"/>
                <a:ea typeface="+mj-ea"/>
              </a:rPr>
              <a:t>육아정보</a:t>
            </a:r>
            <a:endParaRPr lang="ko-KR" altLang="en-US" sz="3200" b="1" spc="-3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82200" y="6616700"/>
            <a:ext cx="2209800" cy="241300"/>
          </a:xfrm>
          <a:prstGeom prst="rect">
            <a:avLst/>
          </a:prstGeom>
          <a:solidFill>
            <a:srgbClr val="A6A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56678" y="3948056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방대한 컨텐츠 필요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42787" y="3948056"/>
            <a:ext cx="302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타겟이 확실함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4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93077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사용기술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DDEE3-A7F8-4273-8591-3062E1CC0410}"/>
              </a:ext>
            </a:extLst>
          </p:cNvPr>
          <p:cNvSpPr txBox="1"/>
          <p:nvPr/>
        </p:nvSpPr>
        <p:spPr>
          <a:xfrm>
            <a:off x="1482891" y="3016993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Vue.js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878D-E14B-48D2-9448-958D842F9BE7}"/>
              </a:ext>
            </a:extLst>
          </p:cNvPr>
          <p:cNvSpPr txBox="1"/>
          <p:nvPr/>
        </p:nvSpPr>
        <p:spPr>
          <a:xfrm>
            <a:off x="5317151" y="3016993"/>
            <a:ext cx="1627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Node.js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4AAD7B-AED8-452C-9A15-DEDA00C7FE92}"/>
              </a:ext>
            </a:extLst>
          </p:cNvPr>
          <p:cNvSpPr txBox="1"/>
          <p:nvPr/>
        </p:nvSpPr>
        <p:spPr>
          <a:xfrm>
            <a:off x="5099574" y="512873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pc="-150" dirty="0" smtClean="0">
                <a:latin typeface="+mn-ea"/>
              </a:rPr>
              <a:t>API </a:t>
            </a:r>
            <a:r>
              <a:rPr kumimoji="1" lang="ko-KR" altLang="en-US" spc="-150" dirty="0" smtClean="0">
                <a:latin typeface="+mn-ea"/>
              </a:rPr>
              <a:t>데이터 관리</a:t>
            </a:r>
            <a:r>
              <a:rPr kumimoji="1" lang="en-US" altLang="ko-KR" spc="-150" dirty="0" smtClean="0">
                <a:latin typeface="+mn-ea"/>
              </a:rPr>
              <a:t>,</a:t>
            </a:r>
          </a:p>
          <a:p>
            <a:pPr algn="ctr"/>
            <a:r>
              <a:rPr kumimoji="1" lang="ko-KR" altLang="en-US" spc="-150" dirty="0" smtClean="0">
                <a:latin typeface="+mn-ea"/>
              </a:rPr>
              <a:t>회원가입 처리 등등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257A34-4A41-4859-B324-FB8978CA3A55}"/>
              </a:ext>
            </a:extLst>
          </p:cNvPr>
          <p:cNvCxnSpPr/>
          <p:nvPr/>
        </p:nvCxnSpPr>
        <p:spPr>
          <a:xfrm>
            <a:off x="5815875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원호 20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21E7FB-7DC7-4F92-8A50-FD0850463F92}"/>
              </a:ext>
            </a:extLst>
          </p:cNvPr>
          <p:cNvSpPr txBox="1"/>
          <p:nvPr/>
        </p:nvSpPr>
        <p:spPr>
          <a:xfrm>
            <a:off x="9602654" y="3016993"/>
            <a:ext cx="102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APIs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DC24AA12-6E60-462D-B338-55E0D44DF2D0}"/>
              </a:ext>
            </a:extLst>
          </p:cNvPr>
          <p:cNvSpPr txBox="1"/>
          <p:nvPr/>
        </p:nvSpPr>
        <p:spPr>
          <a:xfrm>
            <a:off x="9053712" y="5128734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 smtClean="0">
                <a:latin typeface="+mn-ea"/>
              </a:rPr>
              <a:t>최대한 </a:t>
            </a:r>
            <a:r>
              <a:rPr kumimoji="1" lang="en-US" altLang="ko-KR" spc="-150" dirty="0" smtClean="0">
                <a:latin typeface="+mn-ea"/>
              </a:rPr>
              <a:t>open </a:t>
            </a:r>
            <a:r>
              <a:rPr kumimoji="1" lang="en-US" altLang="ko-KR" spc="-150" dirty="0" err="1" smtClean="0">
                <a:latin typeface="+mn-ea"/>
              </a:rPr>
              <a:t>api</a:t>
            </a:r>
            <a:r>
              <a:rPr kumimoji="1" lang="ko-KR" altLang="en-US" spc="-150" dirty="0" smtClean="0">
                <a:latin typeface="+mn-ea"/>
              </a:rPr>
              <a:t>활용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2CADFC-39A6-4E86-BFE7-BFC81572A490}"/>
              </a:ext>
            </a:extLst>
          </p:cNvPr>
          <p:cNvCxnSpPr/>
          <p:nvPr/>
        </p:nvCxnSpPr>
        <p:spPr>
          <a:xfrm>
            <a:off x="9798411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B6BF52-73A2-47C5-BA44-5CF4B4B86CC2}"/>
              </a:ext>
            </a:extLst>
          </p:cNvPr>
          <p:cNvSpPr/>
          <p:nvPr/>
        </p:nvSpPr>
        <p:spPr>
          <a:xfrm rot="5400000">
            <a:off x="2130297" y="4622427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16200000">
            <a:off x="9081485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5162453" y="2402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16200000">
            <a:off x="5113284" y="2402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1165581" y="2402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16200000">
            <a:off x="1116412" y="2402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314AAD7B-AED8-452C-9A15-DEDA00C7FE92}"/>
              </a:ext>
            </a:extLst>
          </p:cNvPr>
          <p:cNvSpPr txBox="1"/>
          <p:nvPr/>
        </p:nvSpPr>
        <p:spPr>
          <a:xfrm>
            <a:off x="1778642" y="511259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150" dirty="0" err="1" smtClean="0">
                <a:latin typeface="+mn-ea"/>
              </a:rPr>
              <a:t>Vuex</a:t>
            </a:r>
            <a:r>
              <a:rPr kumimoji="1" lang="en-US" altLang="ko-KR" spc="-150" dirty="0" smtClean="0">
                <a:latin typeface="+mn-ea"/>
              </a:rPr>
              <a:t>, </a:t>
            </a:r>
            <a:endParaRPr kumimoji="1" lang="ja-JP" altLang="en-US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58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accent4">
                    <a:lumMod val="50000"/>
                  </a:schemeClr>
                </a:solidFill>
              </a:rPr>
              <a:t>톤앤매너</a:t>
            </a:r>
            <a:r>
              <a:rPr lang="en-US" altLang="ko-KR" sz="3600" spc="-3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3600" spc="-300" dirty="0" smtClean="0">
                <a:solidFill>
                  <a:schemeClr val="accent4">
                    <a:lumMod val="50000"/>
                  </a:schemeClr>
                </a:solidFill>
              </a:rPr>
              <a:t>폰트</a:t>
            </a:r>
            <a:endParaRPr lang="ko-KR" altLang="en-US" sz="36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3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1032" y="6650250"/>
            <a:ext cx="3058476" cy="20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6" y="3154313"/>
            <a:ext cx="2793124" cy="21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4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371</Words>
  <Application>Microsoft Office PowerPoint</Application>
  <PresentationFormat>와이드스크린</PresentationFormat>
  <Paragraphs>143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Arial Nova</vt:lpstr>
      <vt:lpstr>나눔스퀘어 Bold</vt:lpstr>
      <vt:lpstr>나눔스퀘어 Light</vt:lpstr>
      <vt:lpstr>돋움체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50</cp:revision>
  <dcterms:created xsi:type="dcterms:W3CDTF">2020-12-13T00:02:47Z</dcterms:created>
  <dcterms:modified xsi:type="dcterms:W3CDTF">2024-02-13T02:50:49Z</dcterms:modified>
</cp:coreProperties>
</file>